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72" r:id="rId4"/>
    <p:sldId id="258" r:id="rId5"/>
    <p:sldId id="273" r:id="rId6"/>
    <p:sldId id="267" r:id="rId7"/>
    <p:sldId id="274" r:id="rId8"/>
    <p:sldId id="268" r:id="rId9"/>
    <p:sldId id="275" r:id="rId10"/>
    <p:sldId id="269" r:id="rId11"/>
    <p:sldId id="276" r:id="rId12"/>
    <p:sldId id="270" r:id="rId13"/>
    <p:sldId id="271" r:id="rId14"/>
    <p:sldId id="277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061" autoAdjust="0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649B8-AEF7-49BD-A246-CFB03F61AE0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AD2C6-FCEC-4B75-948D-1B49870A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https://unsplash.com/photos/people-walking-near-paccar-hall-university-of-washington-during-daytime-6zlgM-GUd6I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6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https://unsplash.com/photos/brown-rodent-on-yellow-flower-C3XJkio_Osc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4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https://unsplash.com/photos/people-running-on-grassfield-under-blue-skies-at-daytime-AcWC8WuCQ_k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https://unsplash.com/photos/a-man-standing-in-the-middle-of-an-empty-street-9F3C_8Zgiuw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64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https://unsplash.com/photos/green-and-white-i-love-you-printed-textile-Nsaqv7v2V7Q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3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https://unsplash.com/photos/yellow-and-white-trophy-_XTY6lD8jgM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40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https://unsplash.com/photos</a:t>
            </a:r>
            <a:r>
              <a:rPr lang="en-US" b="0" i="0">
                <a:solidFill>
                  <a:srgbClr val="F2DDCC"/>
                </a:solidFill>
                <a:effectLst/>
                <a:latin typeface="Ginto"/>
              </a:rPr>
              <a:t>/person-holding-thanks-card-SNMKcGFB-0w</a:t>
            </a:r>
            <a:endParaRPr lang="en-US" b="0" i="0" dirty="0">
              <a:solidFill>
                <a:srgbClr val="F2DDCC"/>
              </a:solidFill>
              <a:effectLst/>
              <a:latin typeface="Gin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1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https://unsplash.com/photos/brown-and-black-round-board-DX3_dXuHVl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https://unsplash.com/photos/black-digital-camera-capturing-yellow-flower-qWYvQMIJyfE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0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https://unsplash.com/photos/a-couple-of-large-sculptures-sitting-on-top-of-a-cement-floor-g4xIcepnx6I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6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https://unsplash.com/photos/an-hourglass-sitting-on-top-of-a-wooden-table-Cv1IZqKJQzU</a:t>
            </a:r>
          </a:p>
          <a:p>
            <a:r>
              <a:rPr lang="en-US" dirty="0"/>
              <a:t>https://unsplash.com/photos/man-sitting-on-pathway-writing-on-paper-OOons69iI-k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https://unsplash.com/photos/man-wearing-red-head-protector-and-gloves-dBnrs5XYTrs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84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https://unsplash.com/photos/a-group-of-people-walking-around-a-park-zL76QzAFKQE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https://unsplash.com/photos/a-wet-window-with-a-traffic-light-on-it-JgDUVGAXsso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4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https://unsplash.com/photos/photo-of-library-with-turned-on-lights-sfL_QOnmy00</a:t>
            </a:r>
          </a:p>
          <a:p>
            <a:r>
              <a:rPr lang="en-US" dirty="0"/>
              <a:t>https://unsplash.com/photos/macbook-pro-on-top-of-brown-table-1SAnrIxw5OY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AD2C6-FCEC-4B75-948D-1B49870AEF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48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1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5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45ECCA-43A2-4BAD-9758-7D56501BE82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D0304-837C-49CC-BB3C-6731667E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65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ople walking near Paccar Hall University of Washington during daytime">
            <a:extLst>
              <a:ext uri="{FF2B5EF4-FFF2-40B4-BE49-F238E27FC236}">
                <a16:creationId xmlns:a16="http://schemas.microsoft.com/office/drawing/2014/main" id="{FFA74925-04C5-B135-1D7F-5BCEDACAB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DC9C0-015F-7397-7874-5B9A9E4C1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88" y="2644588"/>
            <a:ext cx="3316941" cy="1235029"/>
          </a:xfrm>
        </p:spPr>
        <p:txBody>
          <a:bodyPr>
            <a:noAutofit/>
          </a:bodyPr>
          <a:lstStyle/>
          <a:p>
            <a:r>
              <a:rPr lang="zh-TW" altLang="en-US" sz="6000" b="1" dirty="0">
                <a:solidFill>
                  <a:schemeClr val="tx1"/>
                </a:solidFill>
              </a:rPr>
              <a:t>校園故事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6485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rown rodent on yellow flower">
            <a:extLst>
              <a:ext uri="{FF2B5EF4-FFF2-40B4-BE49-F238E27FC236}">
                <a16:creationId xmlns:a16="http://schemas.microsoft.com/office/drawing/2014/main" id="{3A4CD449-C105-7885-13AE-5088FAF8D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5.</a:t>
            </a:r>
            <a:r>
              <a:rPr lang="zh-TW" altLang="en-US" dirty="0"/>
              <a:t>意外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484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eople running on grassfield under blue skies at daytime">
            <a:extLst>
              <a:ext uri="{FF2B5EF4-FFF2-40B4-BE49-F238E27FC236}">
                <a16:creationId xmlns:a16="http://schemas.microsoft.com/office/drawing/2014/main" id="{934BCC25-5E01-A15E-12D8-06C718068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59" y="1008882"/>
            <a:ext cx="7260353" cy="484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2633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man standing in the middle of an empty street">
            <a:extLst>
              <a:ext uri="{FF2B5EF4-FFF2-40B4-BE49-F238E27FC236}">
                <a16:creationId xmlns:a16="http://schemas.microsoft.com/office/drawing/2014/main" id="{489C8819-C439-6C01-CE69-DE9C7B059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6.</a:t>
            </a:r>
            <a:r>
              <a:rPr lang="zh-TW" altLang="en-US" dirty="0"/>
              <a:t>轉彎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31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reen and white i love you printed textile">
            <a:extLst>
              <a:ext uri="{FF2B5EF4-FFF2-40B4-BE49-F238E27FC236}">
                <a16:creationId xmlns:a16="http://schemas.microsoft.com/office/drawing/2014/main" id="{5C3F74F7-AAD5-9F7F-142E-B48990FB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7.</a:t>
            </a:r>
            <a:r>
              <a:rPr lang="zh-TW" altLang="en-US" dirty="0"/>
              <a:t>結局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843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yellow and white trophy">
            <a:extLst>
              <a:ext uri="{FF2B5EF4-FFF2-40B4-BE49-F238E27FC236}">
                <a16:creationId xmlns:a16="http://schemas.microsoft.com/office/drawing/2014/main" id="{75610110-1EC9-CE26-E669-72FD0A00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4" y="1156258"/>
            <a:ext cx="6818225" cy="45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846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erson holding Thanks card">
            <a:extLst>
              <a:ext uri="{FF2B5EF4-FFF2-40B4-BE49-F238E27FC236}">
                <a16:creationId xmlns:a16="http://schemas.microsoft.com/office/drawing/2014/main" id="{FA4F7A72-AC98-DD6E-306D-15A72188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335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own and black round board">
            <a:extLst>
              <a:ext uri="{FF2B5EF4-FFF2-40B4-BE49-F238E27FC236}">
                <a16:creationId xmlns:a16="http://schemas.microsoft.com/office/drawing/2014/main" id="{A1F9BA58-AB82-E829-761B-E9E13A0A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DC9C0-015F-7397-7874-5B9A9E4C1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458" y="2924595"/>
            <a:ext cx="2220981" cy="100881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目標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40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digital camera capturing yellow flower">
            <a:extLst>
              <a:ext uri="{FF2B5EF4-FFF2-40B4-BE49-F238E27FC236}">
                <a16:creationId xmlns:a16="http://schemas.microsoft.com/office/drawing/2014/main" id="{BB292196-8F2E-D697-9879-8B06797E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9756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couple of large sculptures sitting on top of a cement floor">
            <a:extLst>
              <a:ext uri="{FF2B5EF4-FFF2-40B4-BE49-F238E27FC236}">
                <a16:creationId xmlns:a16="http://schemas.microsoft.com/office/drawing/2014/main" id="{A24FA447-C219-075B-E6E3-2F36ED4A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2.</a:t>
            </a:r>
            <a:r>
              <a:rPr lang="zh-TW" altLang="en-US" dirty="0"/>
              <a:t> 阻礙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616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 hourglass sitting on top of a wooden table">
            <a:extLst>
              <a:ext uri="{FF2B5EF4-FFF2-40B4-BE49-F238E27FC236}">
                <a16:creationId xmlns:a16="http://schemas.microsoft.com/office/drawing/2014/main" id="{D3A23072-A7FF-D3F6-2C81-097260FC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77" y="394398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n sitting on pathway writing on paper">
            <a:extLst>
              <a:ext uri="{FF2B5EF4-FFF2-40B4-BE49-F238E27FC236}">
                <a16:creationId xmlns:a16="http://schemas.microsoft.com/office/drawing/2014/main" id="{82198E22-1126-5A48-83A5-C4AEBBA4E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52" y="3627455"/>
            <a:ext cx="40068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021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an wearing red head protector and gloves">
            <a:extLst>
              <a:ext uri="{FF2B5EF4-FFF2-40B4-BE49-F238E27FC236}">
                <a16:creationId xmlns:a16="http://schemas.microsoft.com/office/drawing/2014/main" id="{2168225C-0C2B-E6DE-31FA-567FFCC6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3.</a:t>
            </a:r>
            <a:r>
              <a:rPr lang="zh-TW" altLang="en-US" dirty="0"/>
              <a:t>努力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435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group of people walking around a park">
            <a:extLst>
              <a:ext uri="{FF2B5EF4-FFF2-40B4-BE49-F238E27FC236}">
                <a16:creationId xmlns:a16="http://schemas.microsoft.com/office/drawing/2014/main" id="{F958F94E-4F33-1135-69E6-59D496A1B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8368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wet window with a traffic light on it">
            <a:extLst>
              <a:ext uri="{FF2B5EF4-FFF2-40B4-BE49-F238E27FC236}">
                <a16:creationId xmlns:a16="http://schemas.microsoft.com/office/drawing/2014/main" id="{9C0B8CE0-2591-7463-85FA-3E02B6344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4FD5ED-6FB7-62A5-35D9-863006D3A2DE}"/>
              </a:ext>
            </a:extLst>
          </p:cNvPr>
          <p:cNvSpPr txBox="1">
            <a:spLocks/>
          </p:cNvSpPr>
          <p:nvPr/>
        </p:nvSpPr>
        <p:spPr>
          <a:xfrm>
            <a:off x="1195458" y="2924595"/>
            <a:ext cx="2220981" cy="10088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4.</a:t>
            </a:r>
            <a:r>
              <a:rPr lang="zh-TW" altLang="en-US" dirty="0"/>
              <a:t>結果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708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hoto of library with turned on lights">
            <a:extLst>
              <a:ext uri="{FF2B5EF4-FFF2-40B4-BE49-F238E27FC236}">
                <a16:creationId xmlns:a16="http://schemas.microsoft.com/office/drawing/2014/main" id="{DFC11AA3-EA50-1BEC-531F-DE700F75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062" y="426540"/>
            <a:ext cx="3044650" cy="28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cBook Pro on top of brown table">
            <a:extLst>
              <a:ext uri="{FF2B5EF4-FFF2-40B4-BE49-F238E27FC236}">
                <a16:creationId xmlns:a16="http://schemas.microsoft.com/office/drawing/2014/main" id="{FC8BB318-053F-CF15-E51B-DD5108AF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392" y="3617407"/>
            <a:ext cx="4257989" cy="283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30774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1079</TotalTime>
  <Words>203</Words>
  <Application>Microsoft Office PowerPoint</Application>
  <PresentationFormat>Widescreen</PresentationFormat>
  <Paragraphs>40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Ginto</vt:lpstr>
      <vt:lpstr>Calibri</vt:lpstr>
      <vt:lpstr>Calisto MT</vt:lpstr>
      <vt:lpstr>Wingdings 2</vt:lpstr>
      <vt:lpstr>Slate</vt:lpstr>
      <vt:lpstr>校園故事</vt:lpstr>
      <vt:lpstr>1. 目標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Rivan W</dc:creator>
  <cp:lastModifiedBy>Rivan W</cp:lastModifiedBy>
  <cp:revision>14</cp:revision>
  <dcterms:created xsi:type="dcterms:W3CDTF">2024-10-19T10:18:52Z</dcterms:created>
  <dcterms:modified xsi:type="dcterms:W3CDTF">2024-10-23T15:12:59Z</dcterms:modified>
</cp:coreProperties>
</file>